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64" r:id="rId51"/>
    <p:sldId id="270" r:id="rId52"/>
    <p:sldId id="256" r:id="rId53"/>
    <p:sldId id="26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7" autoAdjust="0"/>
    <p:restoredTop sz="96247" autoAdjust="0"/>
  </p:normalViewPr>
  <p:slideViewPr>
    <p:cSldViewPr snapToGrid="0">
      <p:cViewPr varScale="1">
        <p:scale>
          <a:sx n="74" d="100"/>
          <a:sy n="74" d="100"/>
        </p:scale>
        <p:origin x="10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B777-FDAC-9B10-4AA1-0597751E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086C8-6BD1-2953-4922-CE21E63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B2BF3-08EE-B8E7-89EF-83C152FE0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A5ED-3848-4AB9-E362-451571045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FED1-536B-C023-E757-82E3EDC5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95181-0130-9A01-9716-0CBB519D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E6CEF-B829-E4F8-FBCB-1D5B4A456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4BE4-24A2-2799-772A-07E11A07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D75A9-C8CB-2DE0-234F-E88065E4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86CE-4B16-657B-86E7-F8CDA93A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DB7D0-2DB7-D50D-3B46-193402B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D23B-A0FD-111D-84BD-0BBF39B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E16D-53A7-3FD0-D582-32CA5E0B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8353-8671-8614-18F5-CB5A8EB3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65558-E6BA-FAE7-FE9F-A423FC7A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F31E-5FF0-30DF-3279-65E57130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DA75-A305-19AE-038A-977164CF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17469-CB97-9960-BECE-4B6F2258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3C32-F816-431D-0459-D1363FEF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2807-1605-C292-CCE1-905423CF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4F5A-6959-1A14-FC2A-28504FF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A2F3-87F5-FA2F-9711-404F8774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66ECB-E4FE-EFBD-29C0-0DA805BB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80C-9338-8D57-8C8E-1D5352D9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044A-575C-5A13-8B9E-06E459D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80648-E870-839E-ED5E-B4CB75B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4AC61-5C7C-67F0-218E-FD3AE695C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F676-E305-89DB-161F-366B7140E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8A3-CAC2-1563-3E5F-8A2D0A9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7E39E-99AF-2D61-1F42-1D9DA2A7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5E38-5D9C-7908-F8F2-B0881136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48B-1C6C-8FC9-C950-4FE5A3E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9C6D-E24C-E45D-D04A-B6939941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443D1-EF08-A13B-9C9F-52395856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C1FE-6C06-584C-2821-DE3BF1AB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9380-A20E-FC70-7F9C-8CFC108CC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20EF-01D2-E459-247B-FD116548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77E5D-FBB2-9444-9A54-5340BD790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C03E5-F8C0-3C08-E48D-55D88BD86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0183-01BD-0EB9-0F09-874D3F312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F902-D3E1-F8CF-BF2D-C88779CA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32FE7-B4D5-14B6-7116-52A53ABE7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53879-9E64-881E-5CF7-00BD6AEA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95C-93C0-9830-8D61-96955750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1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C9D-5252-C5EF-DBE9-C07EFA32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BA9C0-A120-39AA-8406-94283D53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8065-8D41-157D-FD6A-B310C3426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4B7AA-A800-3192-670E-8E62B962D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AC3B-E677-840B-5BD7-E9F69DEC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6DBFB-DFA1-8FC3-FC25-ADED935AF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80C1E-E7E5-9116-B1CF-28FC8041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2C2D-E544-A5CA-2C7C-5C556BAF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0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0499-D3C3-5F11-5D1F-DCD90ECE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4753D-5F83-6D3A-0BFA-8E58358F4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7EBF9-F436-068B-AADA-4EAAFE28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90F9-E138-4B4B-C4F7-F59EF60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1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BFF5-641F-C01B-1FBA-09CCED45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C0DCA-7906-FCE5-3E88-1381E85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3655-AC39-8DAA-9300-9E3845C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D1F96-C150-4B84-987F-D3E46FB6B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9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80CD-3416-95E9-26E9-2B4AB32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CAC4-8EC2-DCBC-72C4-E5562E3E0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3F42D-8686-9D2C-BA05-3690F8421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36DB-5E76-A06C-7492-E4DF880C2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0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B946-1C2C-E45E-CA30-322D824C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1A59A-65FC-26D9-3404-625A410EE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D1F20-22BF-18D5-EBBA-1887DB316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3F68-8E1A-AF0D-809A-D2C971F47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61AB-DF67-EDAF-C80F-DC99641F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C5884-7C4F-10C2-8F30-05B7BFB6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5E55A-4E15-9B3A-4ED2-9A7E24AB6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2165-DBBB-324D-3E52-F640305F9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7261-EA4F-D51A-5EBF-39CA3746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BF305-678E-0122-7CA5-88B90845C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D138A-F528-E10F-5CD4-D67E7957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85F0-16DD-6416-AC1B-3FEDC8CA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7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0478-5E52-7442-CAE8-31880D9A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632B4-99DF-8F1A-E97A-89E48D631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D6111-5670-C6C9-F478-0BBAE884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FEFD-5810-925C-CC89-94D102F73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7596-3B57-D042-7AD0-C0521A23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F909-0EBA-64D9-9924-F86B7A929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377B-9E41-5818-015F-984247820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1F2-E932-74A0-7A46-8DEC23CF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CEBE-35BE-C102-591A-9547C07D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A0A0D-0489-7D37-2862-3D98E3522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9ED27-F75F-A454-6F7F-D41D40509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158D9-773C-C695-E46F-0CD0FB0DC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7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8587F-8D91-72B9-998A-1493E62E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FB9A7-41BF-E64B-A894-DB31AFB92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0BA09-1005-C55C-91F4-88EE047D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DCA8-CCAE-170B-48FE-4F7428BF3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09809-277D-6B6C-A1C6-1391ECC5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ED441-F8BF-6542-B547-90EAE418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C8AE4-0D76-8C39-236C-7AF7E7E61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2446C-CDC5-6633-1628-FD20868A4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2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9783-530D-B476-BBDE-2C75A60C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0F5F6-F3BF-5888-54C1-664A8C1A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FC34E-3281-E966-C93B-615FCE7CF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32747-2662-7BB3-2251-4623BAA0D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1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8F00-2078-EAC3-6C57-13D3E744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4C90B-3E50-86C3-DE2E-9DF287DBD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FF282-3821-DE60-BFFF-BE2B9DE1C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E073-AD64-CAE4-8159-0AC8F0DEF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8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F2C8-011D-0488-3815-878994CA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97321-B190-0DD0-1A13-649CDF3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1ECB9-A520-CA61-0CBF-3D35E669E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C4CEF-E131-BF98-BC67-06CA8F44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2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0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11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6.png"/><Relationship Id="rId7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DF42584-1943-4049-ED1B-538EE8AC3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9D9388D-F2E6-25E3-2BDF-9CFFCA3A99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DBF800FA-636E-2F37-2829-C9BA0AA20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64AE6FE-7D86-AEA9-54D1-65921E6DD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197875F-10D6-54FA-F61F-A953D9E26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3A71377-FD89-C275-80C4-FE0CF01745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6E412-D7FB-81EE-1200-D146CA9B204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" y="5617634"/>
            <a:ext cx="599195" cy="4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586EE4F7-80E4-9E34-8D27-4FCE02C4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F5B061D3-18FA-BED4-A1B0-A10FEE48D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9A1-7D61-5105-3ADD-3B7C2B26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645885-C486-7BEC-74EC-5896BAD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Table 11: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4BBBF-AD43-4D89-ACCA-656F51ADFF4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BF744-B6A9-7CC1-9E05-812F656A511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99913F7-A2A9-E65B-FBE2-FDF4466E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2C54C9A-0C13-E65A-0EA3-D621CFB5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B1B58D8-20FF-E8FF-B605-70D56C8DC9A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CA76BC-A1A6-CC2C-399E-92F9C5D9F4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FB1722-12FA-9430-751B-88F582E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022" y="1754269"/>
            <a:ext cx="6681677" cy="492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E4B8E-E6DE-4132-3D66-F8829CBE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699" y="1650778"/>
            <a:ext cx="3779861" cy="47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02585D5C-BD4E-47F0-D4FA-9DF5D561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C429-D8BB-EB48-EACE-AF1DBA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2C66EC-274A-BD5C-0F42-38972EF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Figure 13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105-014E-82CC-2F84-D80287C0B63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252-8B23-E8B1-2EDB-CD66E8BAEED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FC9D020-F1F1-98B2-510D-31F16FB0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45A4617-2FCA-6493-DBEF-6AC97776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2771B4F-FF0B-5021-56A2-8085D832955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1A4450-A9F4-4473-8143-7225983EEE6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11227-EE45-CA9E-25E5-8AF2E104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6902794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C30-2230-7F85-9F5C-CB78008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71" y="3107451"/>
            <a:ext cx="6096000" cy="321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28256F94-DC80-32A0-C6CC-F62BBB39A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0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1C3-DFBB-BD1D-2735-A4A394D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9508E2-2B7C-574D-7728-68C61A3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Table 12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5F82-84DC-3D33-2742-1F8E66EF032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31B1C1-8596-D7B4-3E5D-F501D450327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C87C883-FB08-DDD3-EF6C-2B938684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578B55A-45EE-5A86-B40D-C07F7ECA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F96FB79-02FC-1855-2DCA-3432BE2DE2E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8A00ED-2013-B49E-5D8F-C88881512C3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3B00D3-E139-9FA6-6B06-FBF5F514A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961" y="1741710"/>
            <a:ext cx="7022915" cy="5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06D-F582-A398-587D-B88C23E3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4" y="1853754"/>
            <a:ext cx="4075883" cy="4575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31E21700-C920-0BA3-EA2D-3DBD5D95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BFA-FA73-6D48-7294-F2C3917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015E55-6A1B-1491-50DD-7C83AD0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0C89-06B2-2A49-FC09-64BBD95A486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92C3A-CD6C-BD2C-5584-F31215B9F84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51E057D-05B7-1227-80EA-7A019C37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0994280-6AFB-D3FB-D3A7-B3A251D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B74A26B-798B-E9C8-C485-60B4B5C65A3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5EFEBA-A33C-B910-F5FE-18DDD684480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97C8BC-4805-015B-A479-88BA1DD30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175" y="1651255"/>
            <a:ext cx="7552249" cy="50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A4F91-F48A-4970-8ED4-6CD9EF3A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46" y="3871510"/>
            <a:ext cx="8413820" cy="946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8B60C7F-CE0A-291D-24C0-AF9A7CDF6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5208-EC5B-BFAB-E9D1-980DD80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479AE2E-36AC-E2FA-8C88-C64CA98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2CC46-A45E-85E9-5860-475ADE97663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FF192-9BE9-80C4-3B4F-996DD2B7D4C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032711C-788D-538E-9EC6-AA0705B4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B14A20C-9E86-AA3A-8697-80802178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C1A3C8F-F269-2E24-7310-CE6E6C63D00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1AAFD8-6383-3BD7-1B1F-37EF5926BF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C11EF5-2270-68C1-48EE-80592706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454" y="1651255"/>
            <a:ext cx="7544167" cy="50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C2FE-EC2C-0D2B-7A40-21712C94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593111"/>
            <a:ext cx="7544167" cy="2652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CE5B012-92D8-EB91-8ECC-6C76993371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8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A1B5-55B3-3ECA-0705-B35FECD9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D6B415-AEF8-6358-2E77-B1A07FC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E894-BC57-BD9D-9620-EC7C89043D1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4BBC-5BAE-6E4C-439C-060391EDD71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029CE7B-1853-601C-9A3E-BFE2BBFE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AF30BD-AF08-5E62-0895-07F7A4B26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9C1301F-ED94-E95D-9770-257AF13BC59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C77A8-86E8-A44E-8B63-2EA2CC26D0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309087-694A-3CAE-1A6F-8D00C6322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7387" y="1651255"/>
            <a:ext cx="7544084" cy="50057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20E6C-3C7A-00AD-093A-694F9132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79" y="3552453"/>
            <a:ext cx="7626803" cy="277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AD350AB-975B-1734-C574-604D6A2743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A5A2-E014-E58B-FA29-78141EE2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76493A7-86E0-EAB5-FAAF-81D3A91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19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1E730-58F8-643B-4BEB-52C8A77742D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8E103-408C-F6F4-2FB2-8058F1AF8E6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3EC1349-FD50-7AD5-002A-64B25F4D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FE154DB-EA04-FE0F-4E88-0933C17E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A951254-895C-1B55-CC38-E204F0973D6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45484-BDBB-3FBD-603D-C305CB3F938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C12182-8D6E-6B72-0768-3D05D0F1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430" y="1651255"/>
            <a:ext cx="7639478" cy="509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60322-7FE2-3BF4-0211-569D40AA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01" y="3604482"/>
            <a:ext cx="7710435" cy="2799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610BAA2E-8704-15E2-B099-BDA390F9C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3864-DB98-7254-D06E-0580FF86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CBCA5F-81AF-BD01-8F91-205B719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5.3.2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Traceability</a:t>
            </a: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of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20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A7B8-A849-CBE8-F6A4-6A71424F673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02969-031C-1130-6E75-1A1A96F142CD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044458F-D5F3-BBA5-E373-69861EAB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4E8C8EC-56AE-0DC0-9CAC-05B9CDB1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83D1230-CFEB-4180-B507-B6141F2942D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362B4-154F-B6DB-5DFF-D5722D3F6F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0353C-73BA-E309-B636-E033FACD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204" y="1704181"/>
            <a:ext cx="8075597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BD1D30-F5C6-B49C-8ECC-5689EBAE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84" y="2103978"/>
            <a:ext cx="3461512" cy="389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BCE6F3E6-453E-CAFA-EE2F-01367AB38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4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5DA-D3BF-0C97-C98B-D964C46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0E688E-D735-9C58-62D1-55D7AF4A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21: Apply Attribute </a:t>
            </a:r>
            <a:r>
              <a:rPr lang="en-US" altLang="zh-CN" sz="2400" b="1" dirty="0" err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Matrics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85B3-3271-00F7-4214-DDBE99049BD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8B1BD-FFD9-5B56-5D1E-6760A445E8B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CD2D074-5D15-D28B-8CD5-E5C805450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6FC47F9-B398-F849-F3A0-93A3F606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FD5BC1E-8651-B061-51E0-A2A4B3EA44F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068779-04D0-ED15-798D-08FC0219138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D10876-6F57-AE12-D010-75AB9A00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943" y="1704181"/>
            <a:ext cx="7471703" cy="497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0E547-EB3F-176F-F113-BCA728462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49" y="3837271"/>
            <a:ext cx="6392167" cy="233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BEC52C0-BDD6-3AA3-675E-CBE142F16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9B9F-1294-B128-0AFE-36E98830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01FE6B-78AB-07D3-DC6D-E8CD76E6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22: Externalize Metrics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FCA72-8D68-6029-B975-6DB65FB3F91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B7B69-630A-7761-2EF7-308EA90C49E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7C6EA9-CAF6-67EB-19F8-637CB1C5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9A7A4CF-0B54-D1E3-3F4B-03A16D23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ECB58CB9-425D-D526-C635-76E820B9EFB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868AB-CA06-8A30-3B2B-225A257B7A5A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F63524-AF83-BBD2-05BE-8A972628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9801" y="1704181"/>
            <a:ext cx="6934366" cy="499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8C569-986A-41DA-F265-2E781E8D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21" y="3411669"/>
            <a:ext cx="5944078" cy="264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6A2FD64-1211-F697-B092-F30714B505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CE17-3749-8CFC-3CB1-9331448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28728D-C572-20EF-DC0B-A8C6234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5.5 Impact, Threat, Vulnerability, and Risk – Table 13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E1A63-712C-691D-DEB0-7D481579A20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54460-0A4B-A604-D848-4CB7AE3CCB8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ED1C32-2F57-D5B4-1371-448CC56E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FD35A1-2DE1-88B7-44D1-66C81FB8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C80E2ED-A14B-B4D1-7FA1-C0A2FC07B0E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6148D-9035-B8E3-E996-63A1F1A324C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57FD33-62E4-7336-82EB-FBDA275B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8218" y="1651255"/>
            <a:ext cx="7482442" cy="502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8D8265-12C2-8FF8-11DF-FFF09F0C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720" y="2020865"/>
            <a:ext cx="4129908" cy="322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A84A91-7AEC-6674-0075-6C06FB8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926" y="5206156"/>
            <a:ext cx="4120202" cy="9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26E68DD-2140-34AA-8DEC-02EBAFD5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49A1-4A1A-5A06-A0A2-74EA26BE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532C-5465-A468-BBCF-717978DD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A0AA-1A12-1A3E-81F1-AB7F0F4A710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5CD8BA-F56B-0CAA-D9E0-30EC793AF26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1564D6-FE74-6E75-2951-BDB6DEF6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0A03D03-3FEC-3D9E-8588-74E74575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A0ACEF-BA0A-5DC6-988C-3D568D8A4CB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36D90-CE16-FEA2-5776-8A4851D38A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2B85E2-D4EA-F561-3F79-CE2E3900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061" y="1651256"/>
            <a:ext cx="8074971" cy="504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D39359-AC0E-8F89-FB11-2AE08DB80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77" y="3839633"/>
            <a:ext cx="5734299" cy="2099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CAD5091-38AE-DD52-E992-499492E45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5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B8F9-91FD-543C-175A-C46D46EF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095CB0-99AB-7A48-5494-5CB27243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Fig24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6DA7C-6E4D-F617-5C3C-DA95B7D4F0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2CB3F8-3EB9-CB2F-E26D-9E4B6780157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427A684-99EA-F455-1AE3-44C3CE8E2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E260D3B-3407-5F6F-2DD2-0BA0E94F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038641E-A83F-0592-3792-FA18F1D9CD7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24E66C-94F4-89AF-8B43-A9D343B7F00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7C2F48-6E2A-2E79-4D96-7D6E4FD9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529" y="1704181"/>
            <a:ext cx="7850138" cy="491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9A292-368B-74F6-0F72-EE44A5D63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62" y="4611604"/>
            <a:ext cx="6575120" cy="1310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9AE569B-874D-8E41-B29A-C15680B5E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4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7EB8-DDDB-E3F1-941D-65DB4EB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11A09-3295-C07A-09D5-E5A0C39F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Table 14: Control Elem. Prop.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2C475-CA40-0540-D05A-A48907496DB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F1A296-BCC8-80D4-C9D7-DC9F40646DF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207ED86-CDD3-5620-9F59-57233B3E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F6D3FD0-1E4C-9D35-A60A-FB2A10C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895564D-8045-98F1-8640-70A9D45284B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21F725-890B-3BD0-CC4A-6E13D0CF452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A1B66-A1C0-7234-5303-BFE8BDFD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457" y="1741709"/>
            <a:ext cx="6957509" cy="482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A2D85-7503-FFE0-602C-0D99B01F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391" y="3970867"/>
            <a:ext cx="4623200" cy="276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" descr="Json Icon Png #2421 - Free Icons Library">
            <a:extLst>
              <a:ext uri="{FF2B5EF4-FFF2-40B4-BE49-F238E27FC236}">
                <a16:creationId xmlns:a16="http://schemas.microsoft.com/office/drawing/2014/main" id="{39B80165-EF7D-0A8A-885C-234BE114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1E9C-BF0F-C6F8-FEC3-27C7B3F6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D7EC91-2459-4F7F-D50D-073C4AF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Figure 25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EB279-0FE6-CE4D-793D-01020AA77748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990451-D786-121B-D511-56C9F85DEBD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DDC7C56-C12C-6FAB-7315-A96E6432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AFA03C6-95C5-0B09-0210-8F186C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FF7BC-7613-8C8E-64B3-2CFD0D4EB00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34DE8-A697-AA40-98D4-7E0F75580BE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E845B6E-AB65-94E4-EBD8-6BCBB914A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731" y="1704180"/>
            <a:ext cx="7221936" cy="50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2ED2-D235-D199-8B98-DF3C3A30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67" y="4210628"/>
            <a:ext cx="6239416" cy="2445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976ED706-6C68-DB04-D365-D890687F98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5B43-51A4-509E-89D0-5F0E5166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CDD814-7136-59F6-A780-507EA96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Figure 26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B4D-0924-6236-35D2-688BD060511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8B6131-5959-A4F1-E6A9-F8F1D7EC6D1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E5A563F-040A-E0C1-7DCA-463D2294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497B4B-B97E-4619-9229-2A12C77F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9E97A38-F7ED-59DC-079D-FA55645107A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DE314-A1D3-59FB-2A57-8AC739E3231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E96295-2501-729B-5F1B-FCB811D3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203" y="1651256"/>
            <a:ext cx="7359830" cy="497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155566-4DF0-6E26-4A10-D80E9CFB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72" y="4250265"/>
            <a:ext cx="6529896" cy="2102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33F3397-A2B0-DFA0-3055-2AD48690C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3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76E8-480F-9A69-16C0-08DE808A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BD2660-0C60-26DD-33BF-C139D809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Table 15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5C18-D39B-AEA4-FFD5-9743097D27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EE00F-F895-CD4B-CAAD-E3A8421C573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F644AE6-1F97-E6EB-1EE4-851B5DE79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D025298-72AF-D79A-01EE-70DD4B4C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664B9B-D73A-1787-FD1A-DF5296B9363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635B61-94B7-0E00-2BEE-29CB5EB5D1D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0F34B3-4BE5-BC3F-3DBC-B2D15E72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5135" y="1704181"/>
            <a:ext cx="7487698" cy="4977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F7C25-23EE-53FF-A927-58B0FA7FB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12" y="4057795"/>
            <a:ext cx="5699753" cy="2624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2" descr="Json Icon Png #2421 - Free Icons Library">
            <a:extLst>
              <a:ext uri="{FF2B5EF4-FFF2-40B4-BE49-F238E27FC236}">
                <a16:creationId xmlns:a16="http://schemas.microsoft.com/office/drawing/2014/main" id="{8F1F9EE0-CE4D-408B-0F98-D5B5D4CF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3" name="Picture 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2B0D149-648D-004A-9539-12745F1640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E80F-7C8C-8EE5-0313-56D8DB5A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CDA998-E582-CAD0-410E-736B37F1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Fig 27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FD16F-C326-6D65-B6A8-DB88A3C670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11B9B-FACC-14ED-C754-14287776BA3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97B6D2B-F06D-50E8-4231-097D1996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48F5CE9-2735-D2C5-C55A-9580E761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34F2AEB-3162-E616-4029-FFABFE58AE4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D7A389-E4DC-BA9D-013F-04FD022596AF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E4D463-9C7C-FF3A-78D5-D69DBF334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5133" y="1704181"/>
            <a:ext cx="7876434" cy="492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8ED0A-79AD-8FEF-0B6E-3BAD8F5C5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3" y="4682593"/>
            <a:ext cx="6758065" cy="1887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0A4AD50-E737-2091-E6AC-555870367C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BFEE-2A51-9BED-0A55-AF47D83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41AA9E-3547-66B8-3E74-88E4415E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Tab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9D02-6420-4E80-C055-F65392DC3FC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43CB42-9676-32D7-FCF1-507AD810A5B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7FB0AFC-A0CA-4D0D-A150-D6751362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3382A16-EB03-2AF5-0D14-77BAEF2D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477794C-8C59-0BD9-9263-012E010B4F1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5BB9A9-E90A-7ACB-4885-A154EE921DC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305897-ED86-DCC9-889C-77EFEA42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73" y="1704181"/>
            <a:ext cx="8058227" cy="50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16D4-BF6D-C940-269A-FF6F38E3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47" y="2325849"/>
            <a:ext cx="3966530" cy="4011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BD34D67-006D-C0A3-0F62-C7D1704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A774-C679-0596-1DE9-51499AB0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B0DBC4-474A-7D70-77E9-5343537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Figure 28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2BF3D-5191-3661-603E-A883106E143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012AA-8D8E-9266-CC5A-FFD95332F98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788A73A-7B72-D561-F4DA-84E8DF00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8130381-8EED-93F2-F2D4-B6A92D43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683EF79-BE79-6111-FF0C-AE8CE3D7D36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F6C687-5B42-B762-8832-7829C72C075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452331-C2FA-4EE8-26BE-4CDEE90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200" y="1741709"/>
            <a:ext cx="7138999" cy="490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1F844-AE0A-28CF-8E2D-DF793419E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966" y="4803450"/>
            <a:ext cx="6708353" cy="1343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ECDC8B2-2CAF-B784-F561-D5ECF7BF2D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6CAE-B97E-AC21-8F58-B8341DF9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77ED749-66AB-0B42-5465-1783C016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Table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54B5-C6D3-29F0-AEE9-FD44E6C111B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27C05-3A61-3C2F-E128-3F178C703C5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13D85AC-CB5D-C621-A2DF-F0766C41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865BF9B-E7F8-D1D3-200A-09C31968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3EF971C-C1E8-E688-FE2F-EA07FD89183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B9370C-AE86-1441-B4AB-89F6F40C9D9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6BCB2E-5B34-62A5-22B2-410651B9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246" y="1704180"/>
            <a:ext cx="7214187" cy="4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01EBF-608B-35A8-5731-A271A9A84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733" y="2165884"/>
            <a:ext cx="5842494" cy="2012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Json Icon Png #2421 - Free Icons Library">
            <a:extLst>
              <a:ext uri="{FF2B5EF4-FFF2-40B4-BE49-F238E27FC236}">
                <a16:creationId xmlns:a16="http://schemas.microsoft.com/office/drawing/2014/main" id="{96662A7F-1722-93A1-CA01-5BA377E3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8081-B467-6688-0D7C-BF510698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1877D0-4CFC-90BB-8DE5-6C08D19E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5.11 Trust – Table 18: Trust Profile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0C633-159F-B9E1-F0A2-47C02EDF256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0F942-1CBA-6B16-BDA4-540BB8888CA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944B486-D157-1FD2-D332-5BF424AF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CC22379-D39D-32E2-13DA-BDFE3394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9AA96B2-862D-EED9-B5B3-7E0B79BD2C9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96ADB7-7A3D-AC9F-72BE-3E454203D74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1355F-7CC0-6C8B-B5DC-38485ABB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639" y="1704180"/>
            <a:ext cx="6709194" cy="491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9695B-4519-6E74-3D36-5D1FDF9A8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88933"/>
            <a:ext cx="57404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72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0D74-191A-5296-B7D9-20915624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FA2B66-9BD8-E831-555F-2BED4B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19: SASBA Contextual Architecture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7D1F0-CA2A-4480-8CE0-76F446584B4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F21F3-F031-7057-825F-0CFB7F70F87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FFE1A4C-74DB-E72F-83AB-71629F6C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67D0735-EE79-C080-8EED-CE521206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C456A94-F1B1-327E-B662-03B3889D1E8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2353A0-8F70-F1DB-9290-AB651739524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FF21C2-D844-22AB-2819-FF2AB232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3996" y="1741709"/>
            <a:ext cx="9615997" cy="479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C6AE5-5284-D6AE-23AB-CC79CC48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99" y="4619820"/>
            <a:ext cx="3669247" cy="211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BA347-221C-1C9F-573D-481449886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B8B8-3CD6-361B-582A-25FB655D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368CFA-92D6-D63F-8665-0933FFCB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29: Dev. And Maintain Contextual Sec. Archi.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DE58-5969-6278-09B3-85F4FEF4BA9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BF0BF-1CB2-0666-F786-82DBE14A567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4A6022-B50C-BD75-4CC6-CF674B56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6BF39-0ED1-91B1-A185-576A97E1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9A6BB3-844E-2FCF-DB0C-2D0EDF9DF7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351AFC-CA46-C6F7-E687-23A8579E345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26EF70-12AD-7167-A73F-A628E086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99" y="1704181"/>
            <a:ext cx="9744780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EB5E7-3BBF-BD99-A6C9-F80ECFF2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797" y="3344333"/>
            <a:ext cx="4481126" cy="3217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CB2E1ED-7CDC-5582-5D4C-B004EC1C0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3FBF-0ED2-95E8-9DB7-8CB7C38C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06C05F-9319-5256-477C-0198A819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20: Contextual Elements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F5304-76B3-22AA-866D-F3F956BFD28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BE9293-164B-18EB-23AD-3997003F286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926DAF9-FB10-022A-9EEF-1B58F261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26E7BC7-2B57-1861-8139-61DCCC8B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335B581-D785-37F0-0D49-7E5D4955DEBD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4F0463-4762-A865-9A31-C48E9114213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1A9080-D694-BBF8-1BDD-136237E1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2811" y="1709593"/>
            <a:ext cx="9239700" cy="494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B6B3B-067A-008B-933D-C11570758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718" y="4150157"/>
            <a:ext cx="3201929" cy="2506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D408B9-3323-FD0F-1C16-73C7AFCBE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8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612D-0414-B647-0B10-4D682BA8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B65880-88FD-CB4C-7DE3-83D7C00F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6.1.1 Cap &amp; VS - Table 21, Figure 30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1CDA7-6E4C-6B0E-599D-93FA2F61790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51CA1-22DE-9F95-DAF5-C9F01C0ABF2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E9B5E09-BCC9-83DB-CCAE-F477EF0F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4E7A001-23BD-40CE-1447-2CC938B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C5F34BB-195B-D972-CBFF-7D8ED456A26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224B91-3FA2-E08E-0CAC-95128896F0F4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343172-5468-D9D1-7A1D-BD17DEF4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1066" y="1741709"/>
            <a:ext cx="10829111" cy="467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5095C2C-D997-25C7-4073-DED059B66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3FD33B-DE51-886E-40A6-884B2CFD2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665" y="4662545"/>
            <a:ext cx="5308080" cy="1815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41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AB83-4FF7-E886-7E91-B067FDA6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92A5ED6-2E32-4171-7F5D-F87CFB84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6.1.2 Biz Objects - Table 22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2F8D8-FF1D-A4E4-6912-2A54D5D963E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8F58A-1FF5-E614-6DE1-BFDA922B013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87ED708-605A-63A0-B0E4-C43338A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E9FB951-C381-BB76-80E4-1DB339FD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19A4782-A965-924F-68C5-E39811D7CB2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ED7DB8-F973-EEED-AD82-2FB3010A672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1939F0-E165-D7A4-17C7-01756F0AF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2557" y="1683846"/>
            <a:ext cx="11246885" cy="4830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Json Icon Png #2421 - Free Icons Library">
            <a:extLst>
              <a:ext uri="{FF2B5EF4-FFF2-40B4-BE49-F238E27FC236}">
                <a16:creationId xmlns:a16="http://schemas.microsoft.com/office/drawing/2014/main" id="{682E0826-08FD-9A42-55B3-EA43B3B2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284CCE-B382-98FC-28B4-71E73B48D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411" y="3186056"/>
            <a:ext cx="3187304" cy="34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279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11790</TotalTime>
  <Words>1233</Words>
  <Application>Microsoft Office PowerPoint</Application>
  <PresentationFormat>Widescreen</PresentationFormat>
  <Paragraphs>224</Paragraphs>
  <Slides>53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05 The Motivation Aspect 5.2 Value Chain – Table 11: Properties</vt:lpstr>
      <vt:lpstr>05 The Motivation Aspect 5.3 SABSA Business Attributes – Figure 13</vt:lpstr>
      <vt:lpstr>05 The Motivation Aspect 5.3 SABSA Business Attributes – Table 12</vt:lpstr>
      <vt:lpstr>05 The Motivation Aspect 5.3.1 Structural Placement of Business Attributes – Figure 16</vt:lpstr>
      <vt:lpstr>05 The Motivation Aspect 5.3.1 Structural Placement of Business Attributes – Figure 17</vt:lpstr>
      <vt:lpstr>05 The Motivation Aspect 5.3.1 Structural Placement of Business Attributes – Figure 18</vt:lpstr>
      <vt:lpstr>05 The Motivation Aspect 5.3.1 Structural Placement of Business Attributes – Figure 19</vt:lpstr>
      <vt:lpstr>05 The Motivation Aspect 5.3.2 Traceability of Business Attributes – Figure 20</vt:lpstr>
      <vt:lpstr>05 The Motivation Aspect 5.4 Meaning – Figure 21: Apply Attribute Matrics</vt:lpstr>
      <vt:lpstr>05 The Motivation Aspect 5.4 Meaning – Figure 22: Externalize Metrics</vt:lpstr>
      <vt:lpstr>05 The Motivation Aspect 5.5 Impact, Threat, Vulnerability, and Risk – Table 13</vt:lpstr>
      <vt:lpstr>05 The Motivation Aspect 5.6 Controls: Objectives, Requirements, &amp; Measures: Fig23</vt:lpstr>
      <vt:lpstr>05 The Motivation Aspect 5.6 Controls: Objectives, Requirements, &amp; Measures: Fig24</vt:lpstr>
      <vt:lpstr>05 The Motivation Aspect 5.7 Multi-Tiered Security – Table 14: Control Elem. Prop.</vt:lpstr>
      <vt:lpstr>05 The Motivation Aspect 5.7 Multi-Tiered Security – Figure 25</vt:lpstr>
      <vt:lpstr>05 The Motivation Aspect 5.8 Regulations and Standards – Figure 26</vt:lpstr>
      <vt:lpstr>05 The Motivation Aspect 5.8 Regulations and Standards – Table 15</vt:lpstr>
      <vt:lpstr>05 The Motivation Aspect 5.9 Articles, Mandates, and Compliance Objects – Fig 27</vt:lpstr>
      <vt:lpstr>05 The Motivation Aspect 5.9 Articles, Mandates, and Compliance Objects – Tab 16</vt:lpstr>
      <vt:lpstr>05 The Motivation Aspect 5.10 Control Mechanisms – Figure 28</vt:lpstr>
      <vt:lpstr>05 The Motivation Aspect 5.10 Control Mechanisms – Table 17</vt:lpstr>
      <vt:lpstr>05 The Motivation Aspect 5.11 Trust – Table 18: Trust Profile</vt:lpstr>
      <vt:lpstr>06 Modeling Contextual Security Archi. Table 19: SASBA Contextual Architecture</vt:lpstr>
      <vt:lpstr>06 Modeling Contextual Security Archi. Figure 29: Dev. And Maintain Contextual Sec. Archi.</vt:lpstr>
      <vt:lpstr>06 Modeling Contextual Security Archi. Table 20: Contextual Elements</vt:lpstr>
      <vt:lpstr>06 Modeling Contextual Security Archi. 6.1 Business Assets – 6.1.1 Cap &amp; VS - Table 21, Figure 30</vt:lpstr>
      <vt:lpstr>06 Modeling Contextual Security Archi. 6.1 Business Assets – 6.1.2 Biz Objects - Table 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67</cp:revision>
  <dcterms:created xsi:type="dcterms:W3CDTF">2025-05-20T02:20:27Z</dcterms:created>
  <dcterms:modified xsi:type="dcterms:W3CDTF">2025-06-06T06:43:33Z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